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Outcome-Based Curriculum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From Teacher-Centric to Student-Centric Learning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Student-centric future of Higher Education</a:t>
            </a:r>
          </a:p>
          <a:p>
            <a:pPr>
              <a:defRPr sz="2000"/>
            </a:pPr>
            <a:r>
              <a:t>• Outcome driven ecosystem</a:t>
            </a:r>
          </a:p>
          <a:p>
            <a:pPr>
              <a:defRPr sz="2000"/>
            </a:pPr>
            <a:r>
              <a:t>• Quality enhancement</a:t>
            </a:r>
          </a:p>
          <a:p>
            <a:pPr>
              <a:defRPr sz="2000"/>
            </a:pPr>
            <a:r>
              <a:t>• 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Need for OBE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Focus on learner outcomes, NEP 2020 &amp; NAAC</a:t>
            </a:r>
          </a:p>
          <a:p>
            <a:pPr>
              <a:defRPr sz="2000"/>
            </a:pPr>
            <a:r>
              <a:t>• Teacher vs Student centric</a:t>
            </a:r>
          </a:p>
          <a:p>
            <a:pPr>
              <a:defRPr sz="2000"/>
            </a:pPr>
            <a:r>
              <a:t>• Competency-based learning</a:t>
            </a:r>
          </a:p>
          <a:p>
            <a:pPr>
              <a:defRPr sz="2000"/>
            </a:pPr>
            <a:r>
              <a:t>• Employability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Programme Outcomes &amp; Course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CO-PO Mapping and Attainment</a:t>
            </a:r>
          </a:p>
          <a:p>
            <a:pPr>
              <a:defRPr sz="2000"/>
            </a:pPr>
            <a:r>
              <a:t>• POs define graduate attributes</a:t>
            </a:r>
          </a:p>
          <a:p>
            <a:pPr>
              <a:defRPr sz="2000"/>
            </a:pPr>
            <a:r>
              <a:t>• COs measurable</a:t>
            </a:r>
          </a:p>
          <a:p>
            <a:pPr>
              <a:defRPr sz="2000"/>
            </a:pPr>
            <a:r>
              <a:t>• NAAC evidence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Faculty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IT Skills and AI Competency</a:t>
            </a:r>
          </a:p>
          <a:p>
            <a:pPr>
              <a:defRPr sz="2000"/>
            </a:pPr>
            <a:r>
              <a:t>• AI tools</a:t>
            </a:r>
          </a:p>
          <a:p>
            <a:pPr>
              <a:defRPr sz="2000"/>
            </a:pPr>
            <a:r>
              <a:t>• ICT</a:t>
            </a:r>
          </a:p>
          <a:p>
            <a:pPr>
              <a:defRPr sz="2000"/>
            </a:pPr>
            <a:r>
              <a:t>• Continuous FDPs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LMS &amp; CO-tagged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Moodle / Google Classroom</a:t>
            </a:r>
          </a:p>
          <a:p>
            <a:pPr>
              <a:defRPr sz="2000"/>
            </a:pPr>
            <a:r>
              <a:t>• Assignments</a:t>
            </a:r>
          </a:p>
          <a:p>
            <a:pPr>
              <a:defRPr sz="2000"/>
            </a:pPr>
            <a:r>
              <a:t>• Quizzes</a:t>
            </a:r>
          </a:p>
          <a:p>
            <a:pPr>
              <a:defRPr sz="2000"/>
            </a:pPr>
            <a:r>
              <a:t>• CO mapping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Digital Pedagogical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Flipped, Blended, Hybrid, AI-assisted</a:t>
            </a:r>
          </a:p>
          <a:p>
            <a:pPr>
              <a:defRPr sz="2000"/>
            </a:pPr>
            <a:r>
              <a:t>• MOOCs</a:t>
            </a:r>
          </a:p>
          <a:p>
            <a:pPr>
              <a:defRPr sz="2000"/>
            </a:pPr>
            <a:r>
              <a:t>• Gamification</a:t>
            </a:r>
          </a:p>
          <a:p>
            <a:pPr>
              <a:defRPr sz="2000"/>
            </a:pPr>
            <a:r>
              <a:t>• Virtual labs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Teaching &amp; ID/MD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Interdisciplinary and Multidisciplinary Learning</a:t>
            </a:r>
          </a:p>
          <a:p>
            <a:pPr>
              <a:defRPr sz="2000"/>
            </a:pPr>
            <a:r>
              <a:t>• Collaboration</a:t>
            </a:r>
          </a:p>
          <a:p>
            <a:pPr>
              <a:defRPr sz="2000"/>
            </a:pPr>
            <a:r>
              <a:t>• Innovation</a:t>
            </a:r>
          </a:p>
          <a:p>
            <a:pPr>
              <a:defRPr sz="2000"/>
            </a:pPr>
            <a:r>
              <a:t>• Flexibility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Digital Outcome Tracking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Analytics, Dashboards, Evidence</a:t>
            </a:r>
          </a:p>
          <a:p>
            <a:pPr>
              <a:defRPr sz="2000"/>
            </a:pPr>
            <a:r>
              <a:t>• LMS analytics</a:t>
            </a:r>
          </a:p>
          <a:p>
            <a:pPr>
              <a:defRPr sz="2000"/>
            </a:pPr>
            <a:r>
              <a:t>• Rubrics</a:t>
            </a:r>
          </a:p>
          <a:p>
            <a:pPr>
              <a:defRPr sz="2000"/>
            </a:pPr>
            <a:r>
              <a:t>• Portfolios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Challenges &amp;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Roadmap for Quality</a:t>
            </a:r>
          </a:p>
          <a:p>
            <a:pPr>
              <a:defRPr sz="2000"/>
            </a:pPr>
            <a:r>
              <a:t>• Digital divide</a:t>
            </a:r>
          </a:p>
          <a:p>
            <a:pPr>
              <a:defRPr sz="2000"/>
            </a:pPr>
            <a:r>
              <a:t>• AI ethics</a:t>
            </a:r>
          </a:p>
          <a:p>
            <a:pPr>
              <a:defRPr sz="2000"/>
            </a:pPr>
            <a:r>
              <a:t>• Infrastructure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